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315" r:id="rId3"/>
    <p:sldId id="335" r:id="rId4"/>
    <p:sldId id="326" r:id="rId5"/>
    <p:sldId id="336" r:id="rId6"/>
    <p:sldId id="330" r:id="rId7"/>
    <p:sldId id="334" r:id="rId8"/>
  </p:sldIdLst>
  <p:sldSz cx="12801600" cy="9601200" type="A3"/>
  <p:notesSz cx="6797675" cy="9928225"/>
  <p:defaultTextStyle>
    <a:defPPr>
      <a:defRPr lang="ru-RU"/>
    </a:defPPr>
    <a:lvl1pPr marL="0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40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FFE5C"/>
    <a:srgbClr val="83C937"/>
    <a:srgbClr val="3498DB"/>
    <a:srgbClr val="FFFFFF"/>
    <a:srgbClr val="DDE7F3"/>
    <a:srgbClr val="F0F0F0"/>
    <a:srgbClr val="C4D6EB"/>
    <a:srgbClr val="C9C9C9"/>
    <a:srgbClr val="D9D9D9"/>
    <a:srgbClr val="7CA3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 autoAdjust="0"/>
    <p:restoredTop sz="94076" autoAdjust="0"/>
  </p:normalViewPr>
  <p:slideViewPr>
    <p:cSldViewPr snapToGrid="0">
      <p:cViewPr>
        <p:scale>
          <a:sx n="66" d="100"/>
          <a:sy n="66" d="100"/>
        </p:scale>
        <p:origin x="-989" y="-96"/>
      </p:cViewPr>
      <p:guideLst>
        <p:guide orient="horz" pos="3024"/>
        <p:guide pos="40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967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DAA4F1FB-9621-4E55-960B-6E5666E8F1C6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9672"/>
            <a:ext cx="2946400" cy="496966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C738F9EE-21CB-436D-9F0D-5A5F89008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5965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r">
              <a:defRPr sz="1200"/>
            </a:lvl1pPr>
          </a:lstStyle>
          <a:p>
            <a:fld id="{C419B68F-5F92-45E0-8279-67C3FF3113A2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7" rIns="95556" bIns="477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39" cy="4467702"/>
          </a:xfrm>
          <a:prstGeom prst="rect">
            <a:avLst/>
          </a:prstGeom>
        </p:spPr>
        <p:txBody>
          <a:bodyPr vert="horz" lIns="95556" tIns="47777" rIns="95556" bIns="4777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r">
              <a:defRPr sz="1200"/>
            </a:lvl1pPr>
          </a:lstStyle>
          <a:p>
            <a:fld id="{9E10E37C-2098-44D4-A761-9AAE14A94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254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E37C-2098-44D4-A761-9AAE14A948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96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E37C-2098-44D4-A761-9AAE14A948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91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E37C-2098-44D4-A761-9AAE14A9480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91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E37C-2098-44D4-A761-9AAE14A9480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91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E37C-2098-44D4-A761-9AAE14A948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91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E37C-2098-44D4-A761-9AAE14A9480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91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E37C-2098-44D4-A761-9AAE14A948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96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B01B9F-D00E-314C-8291-F85B4724E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625"/>
            <a:ext cx="9601200" cy="3341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32309C0-C27E-AE40-A9ED-00E992D65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3488"/>
            <a:ext cx="9601200" cy="23177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5" indent="0" algn="ctr">
              <a:buNone/>
              <a:defRPr sz="2000"/>
            </a:lvl2pPr>
            <a:lvl3pPr marL="914290" indent="0" algn="ctr">
              <a:buNone/>
              <a:defRPr sz="1800"/>
            </a:lvl3pPr>
            <a:lvl4pPr marL="1371436" indent="0" algn="ctr">
              <a:buNone/>
              <a:defRPr sz="1500"/>
            </a:lvl4pPr>
            <a:lvl5pPr marL="1828581" indent="0" algn="ctr">
              <a:buNone/>
              <a:defRPr sz="1500"/>
            </a:lvl5pPr>
            <a:lvl6pPr marL="2285725" indent="0" algn="ctr">
              <a:buNone/>
              <a:defRPr sz="1500"/>
            </a:lvl6pPr>
            <a:lvl7pPr marL="2742870" indent="0" algn="ctr">
              <a:buNone/>
              <a:defRPr sz="1500"/>
            </a:lvl7pPr>
            <a:lvl8pPr marL="3200016" indent="0" algn="ctr">
              <a:buNone/>
              <a:defRPr sz="1500"/>
            </a:lvl8pPr>
            <a:lvl9pPr marL="3657161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5543ED-1C2B-5C44-BB71-3F61282C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583D51-34AE-B942-A26F-66E546B1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677EA5-4E64-914A-8BD1-77BCB131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25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2FF87-8BA8-4345-8F5A-3D76E406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BDCD3A-5830-9648-848C-9CE6BEC69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E47D2E-0BEB-CD46-9C21-C7604E6D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19DFD6-8D56-A54A-BABA-29CB9142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419166-7BEE-684B-BE99-E35CB9F7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1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E86C791-8622-3D47-A2B1-341D7DFAA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464" y="511175"/>
            <a:ext cx="2760661" cy="81359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94B5673-CD21-D242-9060-ECCF6C539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9475" y="511175"/>
            <a:ext cx="8129589" cy="81359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B4DC3E-5842-2942-9328-A57AFB86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33DFEC-4D7D-D347-B313-171B768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815159-271C-B14E-A76E-3F04F64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14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5C9663-003E-EC4C-84FE-9739A329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351630-497D-5349-BF2C-A1FB4A36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06C6BC-7151-744C-9FAF-B328AA32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886849-721F-714C-9D4C-B590F5D7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AAB7B0-CED5-3143-B86E-3351A120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30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FE5C35-6AA2-6C4B-8971-CF86D714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25" y="2393949"/>
            <a:ext cx="11041064" cy="3994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BC906C-79FD-194F-8036-F31F90CD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125" y="6424613"/>
            <a:ext cx="11041064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408E64-E5B3-8B41-B161-49F2CB5B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930853-381D-804E-AFD4-4B680750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F16B40-BB0B-BC45-AF98-0D1469F7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28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AB04ED-372C-024E-A096-40A1C9EE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8A3153-9C42-AD4B-BC23-F1CF4BBAF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477" y="2555875"/>
            <a:ext cx="5445125" cy="60912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F2269EF-D6AB-7E44-9B29-06FA574AA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1" y="2555875"/>
            <a:ext cx="5445125" cy="60912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4BB28E-0E39-9E42-91D5-EF753732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D5A95F-D1B6-B044-A270-25EE0368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273AA2-1665-A548-9759-FAAB37AA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58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536FD8-0014-8242-948D-817604B7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511176"/>
            <a:ext cx="11042650" cy="18557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C83B8B-A94C-4E47-8FB7-A49A9A9F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3" y="2354264"/>
            <a:ext cx="5416550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6" indent="0">
              <a:buNone/>
              <a:defRPr sz="1500" b="1"/>
            </a:lvl4pPr>
            <a:lvl5pPr marL="1828581" indent="0">
              <a:buNone/>
              <a:defRPr sz="1500" b="1"/>
            </a:lvl5pPr>
            <a:lvl6pPr marL="2285725" indent="0">
              <a:buNone/>
              <a:defRPr sz="1500" b="1"/>
            </a:lvl6pPr>
            <a:lvl7pPr marL="2742870" indent="0">
              <a:buNone/>
              <a:defRPr sz="1500" b="1"/>
            </a:lvl7pPr>
            <a:lvl8pPr marL="3200016" indent="0">
              <a:buNone/>
              <a:defRPr sz="1500" b="1"/>
            </a:lvl8pPr>
            <a:lvl9pPr marL="3657161" indent="0">
              <a:buNone/>
              <a:defRPr sz="15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707C1F4-AB02-AE47-B3CE-393945F94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063" y="3506789"/>
            <a:ext cx="5416550" cy="5159375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1B8B11C-60C2-454A-AA21-C38F6D2AB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177" y="2354264"/>
            <a:ext cx="5443537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6" indent="0">
              <a:buNone/>
              <a:defRPr sz="1500" b="1"/>
            </a:lvl4pPr>
            <a:lvl5pPr marL="1828581" indent="0">
              <a:buNone/>
              <a:defRPr sz="1500" b="1"/>
            </a:lvl5pPr>
            <a:lvl6pPr marL="2285725" indent="0">
              <a:buNone/>
              <a:defRPr sz="1500" b="1"/>
            </a:lvl6pPr>
            <a:lvl7pPr marL="2742870" indent="0">
              <a:buNone/>
              <a:defRPr sz="1500" b="1"/>
            </a:lvl7pPr>
            <a:lvl8pPr marL="3200016" indent="0">
              <a:buNone/>
              <a:defRPr sz="1500" b="1"/>
            </a:lvl8pPr>
            <a:lvl9pPr marL="3657161" indent="0">
              <a:buNone/>
              <a:defRPr sz="15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E2EEEEC-C638-9C4A-BDEA-9A266BACD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177" y="3506789"/>
            <a:ext cx="5443537" cy="5159375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2362444-110B-5C4D-B6CD-10DE2255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66E2BF3-30E1-9945-8000-F3E4B761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7D32FC8-F514-054B-BB0D-6C70887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39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9B48C-E109-AB4A-BB24-F4819772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C5E9B13-7535-5047-A4F4-2248C6B3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43669F9-8A4D-BD42-AAFC-CAEC5D3A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3CF9EB-BFC2-594B-A4DF-F9414954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82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3DAE618-00CE-0F4E-92AC-613F9E8C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72FDA5B-F424-D04F-821C-88ACC8DA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87EA152-076B-F442-8A51-5142D4D9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46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524673-57D7-EF4B-BCC3-EA09D4BF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639764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80BF1A-B3D9-334E-8FE8-6C779C6F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951" y="1382715"/>
            <a:ext cx="6481763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710F72A-583D-814D-9093-27D37E36C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064" y="2879726"/>
            <a:ext cx="4129087" cy="5337175"/>
          </a:xfrm>
        </p:spPr>
        <p:txBody>
          <a:bodyPr/>
          <a:lstStyle>
            <a:lvl1pPr marL="0" indent="0">
              <a:buNone/>
              <a:defRPr sz="1500"/>
            </a:lvl1pPr>
            <a:lvl2pPr marL="457145" indent="0">
              <a:buNone/>
              <a:defRPr sz="1400"/>
            </a:lvl2pPr>
            <a:lvl3pPr marL="914290" indent="0">
              <a:buNone/>
              <a:defRPr sz="1300"/>
            </a:lvl3pPr>
            <a:lvl4pPr marL="1371436" indent="0">
              <a:buNone/>
              <a:defRPr sz="1000"/>
            </a:lvl4pPr>
            <a:lvl5pPr marL="1828581" indent="0">
              <a:buNone/>
              <a:defRPr sz="1000"/>
            </a:lvl5pPr>
            <a:lvl6pPr marL="2285725" indent="0">
              <a:buNone/>
              <a:defRPr sz="1000"/>
            </a:lvl6pPr>
            <a:lvl7pPr marL="2742870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86D412-D8B2-C64F-ADA5-B2949CFB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EF0D897-1A35-8D4A-82CB-EF773330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5E85364-DE4C-2C4A-BCFB-CC57C24B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471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7B598-2797-3142-9238-630FDBF1C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639764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1540E9-E56F-0549-AB64-8212BF9E0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1951" y="1382715"/>
            <a:ext cx="6481763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6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44F2622-9DC1-9444-A0F7-55D2B6AAD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064" y="2879726"/>
            <a:ext cx="4129087" cy="5337175"/>
          </a:xfrm>
        </p:spPr>
        <p:txBody>
          <a:bodyPr/>
          <a:lstStyle>
            <a:lvl1pPr marL="0" indent="0">
              <a:buNone/>
              <a:defRPr sz="1500"/>
            </a:lvl1pPr>
            <a:lvl2pPr marL="457145" indent="0">
              <a:buNone/>
              <a:defRPr sz="1400"/>
            </a:lvl2pPr>
            <a:lvl3pPr marL="914290" indent="0">
              <a:buNone/>
              <a:defRPr sz="1300"/>
            </a:lvl3pPr>
            <a:lvl4pPr marL="1371436" indent="0">
              <a:buNone/>
              <a:defRPr sz="1000"/>
            </a:lvl4pPr>
            <a:lvl5pPr marL="1828581" indent="0">
              <a:buNone/>
              <a:defRPr sz="1000"/>
            </a:lvl5pPr>
            <a:lvl6pPr marL="2285725" indent="0">
              <a:buNone/>
              <a:defRPr sz="1000"/>
            </a:lvl6pPr>
            <a:lvl7pPr marL="2742870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9EAD66-8849-0042-A965-F2B62C94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19FEAA-DEF2-F64B-BA85-947AE5A7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92330F7-24AB-0445-8C8E-060FF80A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40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CBFA9B-ABC0-2F44-AC25-BC35F17D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6" y="511176"/>
            <a:ext cx="11042650" cy="185578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F56504-1738-F042-AEDE-42BCA2F0E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476" y="2555875"/>
            <a:ext cx="11042650" cy="6091238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956E84-FA77-D645-8494-83FB1563D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477" y="8899526"/>
            <a:ext cx="2881313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B01E-A03E-1F4A-BD29-9A9ED83BE05B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5963B4-9FC0-1C46-B5F4-9FADBBC57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213" y="8899526"/>
            <a:ext cx="4321176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60DE11-B6AE-1A44-949D-82EF392CF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814" y="8899526"/>
            <a:ext cx="2881312" cy="51117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A33B-2803-5E4D-9C3B-DC53F615A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319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90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2" indent="-228572" algn="l" defTabSz="9142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7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57F250F-67A3-DA4D-B2E2-B048CCDB2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4" t="7143" r="2886" b="9003"/>
          <a:stretch/>
        </p:blipFill>
        <p:spPr>
          <a:xfrm>
            <a:off x="0" y="685801"/>
            <a:ext cx="12801600" cy="805101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8325134"/>
            <a:ext cx="12801600" cy="100993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83DC331-EB23-DD41-94F7-486E94E3AFD9}"/>
              </a:ext>
            </a:extLst>
          </p:cNvPr>
          <p:cNvSpPr/>
          <p:nvPr/>
        </p:nvSpPr>
        <p:spPr>
          <a:xfrm>
            <a:off x="0" y="368490"/>
            <a:ext cx="12801600" cy="1095162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8598091"/>
            <a:ext cx="12801600" cy="46402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115" y="3193509"/>
            <a:ext cx="11338087" cy="2406700"/>
          </a:xfrm>
          <a:prstGeom prst="rect">
            <a:avLst/>
          </a:prstGeom>
          <a:noFill/>
        </p:spPr>
        <p:txBody>
          <a:bodyPr wrap="square" lIns="127893" tIns="63952" rIns="127893" bIns="63952" anchor="ctr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«Правила землепользования и застройки территории (части территории) городского округа Лотошино Московской области»</a:t>
            </a: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A5C9F59-6E6F-014A-87F1-C01BE1AE94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929" y="549774"/>
            <a:ext cx="3359307" cy="7553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8658498"/>
            <a:ext cx="12801600" cy="369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800" b="1" spc="99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Московская область 2019</a:t>
            </a:r>
            <a:endParaRPr lang="ru-RU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" name="Рисунок 9" descr="456px-Coat_of_arms_of_Moscow_Oblast_(large)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37075" y="385866"/>
            <a:ext cx="805218" cy="1059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9063681"/>
            <a:ext cx="12801600" cy="53751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801600" cy="968991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128001" tIns="64001" rIns="128001" bIns="64001" rtlCol="0" anchor="ctr">
            <a:normAutofit fontScale="85000" lnSpcReduction="10000"/>
          </a:bodyPr>
          <a:lstStyle/>
          <a:p>
            <a:pPr lvl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часть Правил землепользования и застройки</a:t>
            </a:r>
          </a:p>
          <a:p>
            <a:pPr lvl="1"/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Карта градостроительного зонирования с установленными территориями, в границах которых предусматривается осуществление деятельности по комплексному и устойчивому развитию территории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9166933"/>
            <a:ext cx="1066800" cy="342265"/>
          </a:xfrm>
          <a:noFill/>
        </p:spPr>
        <p:txBody>
          <a:bodyPr/>
          <a:lstStyle/>
          <a:p>
            <a:fld id="{07CDA6DB-4052-4D18-B7DD-17451A2367D8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A5C9F59-6E6F-014A-87F1-C01BE1AE94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75761"/>
            <a:ext cx="2336954" cy="525439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039" y="1068388"/>
            <a:ext cx="8653462" cy="78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95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9063681"/>
            <a:ext cx="12801600" cy="53751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801600" cy="968991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128001" tIns="64001" rIns="128001" bIns="64001" rtlCol="0" anchor="ctr">
            <a:normAutofit fontScale="85000" lnSpcReduction="10000"/>
          </a:bodyPr>
          <a:lstStyle/>
          <a:p>
            <a:pPr lvl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часть Правил землепользования и застройки</a:t>
            </a:r>
          </a:p>
          <a:p>
            <a:pPr lvl="1"/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Карта градостроительного зонирования с установленными территориями, в границах которых предусматривается осуществление деятельности по комплексному и устойчивому развитию территории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9166933"/>
            <a:ext cx="1066800" cy="342265"/>
          </a:xfrm>
          <a:noFill/>
        </p:spPr>
        <p:txBody>
          <a:bodyPr/>
          <a:lstStyle/>
          <a:p>
            <a:fld id="{07CDA6DB-4052-4D18-B7DD-17451A2367D8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A5C9F59-6E6F-014A-87F1-C01BE1AE94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75761"/>
            <a:ext cx="2336954" cy="525439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538289"/>
            <a:ext cx="12416319" cy="627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95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9063681"/>
            <a:ext cx="12801600" cy="53751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801600" cy="968991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128001" tIns="64001" rIns="128001" bIns="64001" rtlCol="0" anchor="ctr">
            <a:normAutofit fontScale="85000" lnSpcReduction="20000"/>
          </a:bodyPr>
          <a:lstStyle/>
          <a:p>
            <a:pPr lvl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часть Правил землепользования и застройки</a:t>
            </a:r>
          </a:p>
          <a:p>
            <a:pPr lvl="1"/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Карта градостроительного зонирования с отображением границ населенных пунктов, входящих в состав городского округа, границ зон с особыми условиями использования территорий, границ территорий объектов культурного наследия и границ территорий исторических поселений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9166933"/>
            <a:ext cx="1066800" cy="342265"/>
          </a:xfrm>
          <a:noFill/>
        </p:spPr>
        <p:txBody>
          <a:bodyPr/>
          <a:lstStyle/>
          <a:p>
            <a:fld id="{07CDA6DB-4052-4D18-B7DD-17451A2367D8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A5C9F59-6E6F-014A-87F1-C01BE1AE94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75761"/>
            <a:ext cx="2336954" cy="525439"/>
          </a:xfrm>
          <a:prstGeom prst="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738" y="1027113"/>
            <a:ext cx="8602662" cy="78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95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9063681"/>
            <a:ext cx="12801600" cy="53751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801600" cy="968991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128001" tIns="64001" rIns="128001" bIns="64001" rtlCol="0" anchor="ctr">
            <a:normAutofit fontScale="85000" lnSpcReduction="20000"/>
          </a:bodyPr>
          <a:lstStyle/>
          <a:p>
            <a:pPr lvl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часть Правил землепользования и застройки</a:t>
            </a:r>
          </a:p>
          <a:p>
            <a:pPr lvl="1"/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Карта градостроительного зонирования с отображением границ населенных пунктов, входящих в состав городского округа, границ зон с особыми условиями использования территорий, границ территорий объектов культурного наследия и границ территорий исторических поселений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9166933"/>
            <a:ext cx="1066800" cy="342265"/>
          </a:xfrm>
          <a:noFill/>
        </p:spPr>
        <p:txBody>
          <a:bodyPr/>
          <a:lstStyle/>
          <a:p>
            <a:fld id="{07CDA6DB-4052-4D18-B7DD-17451A2367D8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A5C9F59-6E6F-014A-87F1-C01BE1AE94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75761"/>
            <a:ext cx="2336954" cy="525439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1157286"/>
            <a:ext cx="12344400" cy="75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95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9063681"/>
            <a:ext cx="12801600" cy="53751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801600" cy="1390330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128001" tIns="64001" rIns="128001" bIns="64001" rtlCol="0" anchor="ctr">
            <a:normAutofit/>
          </a:bodyPr>
          <a:lstStyle/>
          <a:p>
            <a:pPr lvl="1" defTabSz="1280160">
              <a:spcBef>
                <a:spcPct val="0"/>
              </a:spcBef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Основнования для разработки Проекта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9166933"/>
            <a:ext cx="1066800" cy="342265"/>
          </a:xfrm>
          <a:noFill/>
        </p:spPr>
        <p:txBody>
          <a:bodyPr/>
          <a:lstStyle/>
          <a:p>
            <a:fld id="{07CDA6DB-4052-4D18-B7DD-17451A2367D8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A5C9F59-6E6F-014A-87F1-C01BE1AE94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75761"/>
            <a:ext cx="2336954" cy="5254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561205"/>
            <a:ext cx="1248770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355600" algn="just">
              <a:lnSpc>
                <a:spcPct val="150000"/>
              </a:lnSpc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     Основные тезисы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723900" indent="-355600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Правила откорректированы с учетом публичных слушаний, предложений администрации и других заинтересованных лиц;</a:t>
            </a:r>
          </a:p>
          <a:p>
            <a:pPr marL="723900" indent="-355600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Изменение в действующем законодательстве (Земельный Кодекс РФ);</a:t>
            </a:r>
          </a:p>
          <a:p>
            <a:pPr marL="723900" indent="-355600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Приведение Проекта ПЗЗ в соответствие с Проектом Генерального план городского округа Лотошино;</a:t>
            </a:r>
          </a:p>
          <a:p>
            <a:pPr marL="723900" indent="-355600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Приведение градостроительных регламентов в соответствие с Приказом от 01.09.2014 №540 «Об утверждении классификатора видов разрешенного использования земельных участков»;</a:t>
            </a:r>
          </a:p>
          <a:p>
            <a:pPr marL="723900" indent="-355600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Изменение сведений в Едином государственном реестре недвижимости (постановка на кадастровый учет новых земельных участков, ЗОУИТ).</a:t>
            </a:r>
          </a:p>
          <a:p>
            <a:pPr marL="723900" indent="-355600" algn="just">
              <a:lnSpc>
                <a:spcPct val="150000"/>
              </a:lnSpc>
            </a:pPr>
            <a:endParaRPr lang="ru-RU" altLang="ru-RU" sz="1800" dirty="0" smtClean="0">
              <a:latin typeface="Arial" pitchFamily="34" charset="0"/>
              <a:cs typeface="Arial" pitchFamily="34" charset="0"/>
            </a:endParaRPr>
          </a:p>
          <a:p>
            <a:pPr marL="723900" indent="-355600" algn="just">
              <a:lnSpc>
                <a:spcPct val="150000"/>
              </a:lnSpc>
              <a:buFont typeface="+mj-lt"/>
              <a:buAutoNum type="arabicPeriod"/>
            </a:pPr>
            <a:endParaRPr lang="ru-RU" altLang="ru-RU" sz="1800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150000"/>
              </a:lnSpc>
            </a:pPr>
            <a:endParaRPr lang="ru-RU" altLang="ru-RU" sz="1800" dirty="0" smtClean="0"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lnSpc>
                <a:spcPct val="150000"/>
              </a:lnSpc>
            </a:pPr>
            <a:endParaRPr lang="ru-RU" alt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5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8325134"/>
            <a:ext cx="12801600" cy="100993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83DC331-EB23-DD41-94F7-486E94E3AFD9}"/>
              </a:ext>
            </a:extLst>
          </p:cNvPr>
          <p:cNvSpPr/>
          <p:nvPr/>
        </p:nvSpPr>
        <p:spPr>
          <a:xfrm>
            <a:off x="0" y="368490"/>
            <a:ext cx="12801600" cy="1095162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3" tIns="63952" rIns="127893" bIns="63952"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8598091"/>
            <a:ext cx="12801600" cy="464024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16839"/>
            <a:ext cx="12801599" cy="560040"/>
          </a:xfrm>
          <a:prstGeom prst="rect">
            <a:avLst/>
          </a:prstGeom>
          <a:noFill/>
        </p:spPr>
        <p:txBody>
          <a:bodyPr wrap="square" lIns="127893" tIns="63952" rIns="127893" bIns="63952" anchor="ctr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1800" dirty="0">
              <a:latin typeface="Arial" panose="020B060402020202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A5C9F59-6E6F-014A-87F1-C01BE1AE94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929" y="549774"/>
            <a:ext cx="3359307" cy="7553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8658498"/>
            <a:ext cx="12801600" cy="369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800" b="1" spc="99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Московская область 2019</a:t>
            </a:r>
            <a:endParaRPr lang="ru-RU" sz="18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" name="Рисунок 9" descr="456px-Coat_of_arms_of_Moscow_Oblast_(large)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37075" y="385866"/>
            <a:ext cx="805218" cy="1059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20456</TotalTime>
  <Words>259</Words>
  <Application>Microsoft Office PowerPoint</Application>
  <PresentationFormat>A3 (297x420 мм)</PresentationFormat>
  <Paragraphs>35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НИиПИИ ЭГ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k.ziyatdinova</dc:creator>
  <cp:lastModifiedBy>Зиновьева Э.В.</cp:lastModifiedBy>
  <cp:revision>1274</cp:revision>
  <cp:lastPrinted>2018-03-12T13:21:38Z</cp:lastPrinted>
  <dcterms:created xsi:type="dcterms:W3CDTF">2015-11-11T14:23:18Z</dcterms:created>
  <dcterms:modified xsi:type="dcterms:W3CDTF">2019-11-26T13:09:02Z</dcterms:modified>
</cp:coreProperties>
</file>